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2" r:id="rId6"/>
    <p:sldId id="261" r:id="rId7"/>
    <p:sldId id="260" r:id="rId8"/>
  </p:sldIdLst>
  <p:sldSz cx="9144000" cy="5143500" type="screen16x9"/>
  <p:notesSz cx="6858000" cy="99472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39">
          <p15:clr>
            <a:srgbClr val="A4A3A4"/>
          </p15:clr>
        </p15:guide>
        <p15:guide id="2" pos="524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3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EAE"/>
    <a:srgbClr val="0E73B9"/>
    <a:srgbClr val="3E6D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56"/>
    <p:restoredTop sz="94694" autoAdjust="0"/>
  </p:normalViewPr>
  <p:slideViewPr>
    <p:cSldViewPr snapToGrid="0" showGuides="1">
      <p:cViewPr varScale="1">
        <p:scale>
          <a:sx n="156" d="100"/>
          <a:sy n="156" d="100"/>
        </p:scale>
        <p:origin x="840" y="168"/>
      </p:cViewPr>
      <p:guideLst>
        <p:guide orient="horz" pos="3239"/>
        <p:guide pos="5247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91" d="100"/>
          <a:sy n="91" d="100"/>
        </p:scale>
        <p:origin x="-3720" y="-108"/>
      </p:cViewPr>
      <p:guideLst>
        <p:guide orient="horz" pos="3133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" y="746125"/>
            <a:ext cx="6629400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87971" y="4724956"/>
            <a:ext cx="4908331" cy="447627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6022876" y="9449911"/>
            <a:ext cx="835124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+mn-lt"/>
                <a:cs typeface="Arial" panose="020B0604020202020204" pitchFamily="34" charset="0"/>
              </a:defRPr>
            </a:lvl1pPr>
          </a:lstStyle>
          <a:p>
            <a:fld id="{49DD4D23-C98A-435E-AE88-9061F8349B02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100334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Arial" panose="020B0604020202020204" pitchFamily="34" charset="0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Arial" panose="020B0604020202020204" pitchFamily="34" charset="0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Arial" panose="020B0604020202020204" pitchFamily="34" charset="0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Arial" panose="020B0604020202020204" pitchFamily="34" charset="0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0" y="0"/>
            <a:ext cx="9144000" cy="2193079"/>
          </a:xfrm>
          <a:prstGeom prst="rect">
            <a:avLst/>
          </a:prstGeom>
          <a:solidFill>
            <a:srgbClr val="005EAE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8679" y="2781702"/>
            <a:ext cx="7500939" cy="416138"/>
          </a:xfrm>
        </p:spPr>
        <p:txBody>
          <a:bodyPr/>
          <a:lstStyle>
            <a:lvl1pPr algn="l">
              <a:defRPr>
                <a:solidFill>
                  <a:schemeClr val="accent2"/>
                </a:solidFill>
              </a:defRPr>
            </a:lvl1pPr>
          </a:lstStyle>
          <a:p>
            <a:r>
              <a:rPr lang="ga-IE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8675" y="3212350"/>
            <a:ext cx="7500938" cy="271350"/>
          </a:xfrm>
        </p:spPr>
        <p:txBody>
          <a:bodyPr/>
          <a:lstStyle>
            <a:lvl1pPr marL="0" indent="0" algn="l">
              <a:buNone/>
              <a:defRPr sz="1600" b="0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ga-IE" dirty="0"/>
              <a:t>Click to edit Master subtitle style</a:t>
            </a:r>
            <a:endParaRPr lang="en-GB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0"/>
          </p:nvPr>
        </p:nvSpPr>
        <p:spPr>
          <a:xfrm>
            <a:off x="828680" y="3956597"/>
            <a:ext cx="4679325" cy="713346"/>
          </a:xfrm>
        </p:spPr>
        <p:txBody>
          <a:bodyPr anchor="b"/>
          <a:lstStyle>
            <a:lvl1pPr>
              <a:spcBef>
                <a:spcPts val="0"/>
              </a:spcBef>
              <a:defRPr sz="1600">
                <a:solidFill>
                  <a:srgbClr val="005EAE"/>
                </a:solidFill>
              </a:defRPr>
            </a:lvl1pPr>
            <a:lvl2pPr marL="0" indent="0">
              <a:spcBef>
                <a:spcPts val="0"/>
              </a:spcBef>
              <a:buNone/>
              <a:defRPr sz="1600">
                <a:solidFill>
                  <a:schemeClr val="accent2"/>
                </a:solidFill>
              </a:defRPr>
            </a:lvl2pPr>
            <a:lvl3pPr marL="0" indent="0">
              <a:spcBef>
                <a:spcPts val="567"/>
              </a:spcBef>
              <a:buNone/>
              <a:defRPr sz="1600">
                <a:solidFill>
                  <a:schemeClr val="accent2"/>
                </a:solidFill>
              </a:defRPr>
            </a:lvl3pPr>
            <a:lvl4pPr>
              <a:spcBef>
                <a:spcPts val="0"/>
              </a:spcBef>
              <a:defRPr sz="1400">
                <a:solidFill>
                  <a:schemeClr val="bg1"/>
                </a:solidFill>
              </a:defRPr>
            </a:lvl4pPr>
            <a:lvl5pPr>
              <a:spcBef>
                <a:spcPts val="0"/>
              </a:spcBef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ga-IE" dirty="0"/>
              <a:t>Click to edit Master text styles</a:t>
            </a:r>
          </a:p>
          <a:p>
            <a:pPr lvl="1"/>
            <a:r>
              <a:rPr lang="ga-IE" dirty="0"/>
              <a:t>Second level</a:t>
            </a:r>
          </a:p>
          <a:p>
            <a:pPr lvl="2"/>
            <a:r>
              <a:rPr lang="ga-IE" dirty="0"/>
              <a:t>Third level</a:t>
            </a:r>
          </a:p>
        </p:txBody>
      </p:sp>
      <p:sp>
        <p:nvSpPr>
          <p:cNvPr id="15" name="Rectangle 14"/>
          <p:cNvSpPr/>
          <p:nvPr userDrawn="1"/>
        </p:nvSpPr>
        <p:spPr>
          <a:xfrm>
            <a:off x="0" y="4873500"/>
            <a:ext cx="9144000" cy="270000"/>
          </a:xfrm>
          <a:prstGeom prst="rect">
            <a:avLst/>
          </a:prstGeom>
          <a:solidFill>
            <a:srgbClr val="005EAE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727075" indent="0" algn="l"/>
            <a:endParaRPr lang="en-GB" sz="1000" dirty="0"/>
          </a:p>
        </p:txBody>
      </p:sp>
      <p:pic>
        <p:nvPicPr>
          <p:cNvPr id="10" name="Picture 9" descr="TCD_Whit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410" y="473558"/>
            <a:ext cx="4076301" cy="10987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32796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Content 20p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a-IE"/>
              <a:t>Click to edit Master title style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828675" y="1410806"/>
            <a:ext cx="7500938" cy="3030141"/>
          </a:xfrm>
        </p:spPr>
        <p:txBody>
          <a:bodyPr/>
          <a:lstStyle/>
          <a:p>
            <a:pPr lvl="0"/>
            <a:r>
              <a:rPr lang="ga-IE"/>
              <a:t>Click to edit Master text styles</a:t>
            </a:r>
          </a:p>
          <a:p>
            <a:pPr lvl="1"/>
            <a:r>
              <a:rPr lang="ga-IE"/>
              <a:t>Second level</a:t>
            </a:r>
          </a:p>
          <a:p>
            <a:pPr lvl="2"/>
            <a:r>
              <a:rPr lang="ga-IE"/>
              <a:t>Third level</a:t>
            </a:r>
          </a:p>
          <a:p>
            <a:pPr lvl="3"/>
            <a:r>
              <a:rPr lang="ga-IE"/>
              <a:t>Fourth level</a:t>
            </a:r>
          </a:p>
          <a:p>
            <a:pPr lvl="4"/>
            <a:r>
              <a:rPr lang="ga-IE"/>
              <a:t>Fifth level</a:t>
            </a:r>
            <a:endParaRPr lang="en-GB" dirty="0"/>
          </a:p>
        </p:txBody>
      </p:sp>
      <p:sp>
        <p:nvSpPr>
          <p:cNvPr id="8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828675" y="685802"/>
            <a:ext cx="7500938" cy="207169"/>
          </a:xfrm>
        </p:spPr>
        <p:txBody>
          <a:bodyPr/>
          <a:lstStyle>
            <a:lvl1pPr>
              <a:defRPr sz="1600" b="0">
                <a:solidFill>
                  <a:srgbClr val="005EAE"/>
                </a:solidFill>
              </a:defRPr>
            </a:lvl1pPr>
          </a:lstStyle>
          <a:p>
            <a:pPr lvl="0"/>
            <a:r>
              <a:rPr lang="ga-IE" dirty="0"/>
              <a:t>Click to edit Master text styles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7C04DC0A-E5EE-8E46-B1E5-9C05182D55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039513" y="4881249"/>
            <a:ext cx="290100" cy="191861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DDBE135E-2566-4748-853C-8A3B78F0FB0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730003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, Content &amp;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2" hasCustomPrompt="1"/>
          </p:nvPr>
        </p:nvSpPr>
        <p:spPr>
          <a:xfrm>
            <a:off x="4939200" y="1457325"/>
            <a:ext cx="4204800" cy="3257550"/>
          </a:xfrm>
          <a:solidFill>
            <a:schemeClr val="accent4"/>
          </a:solidFill>
        </p:spPr>
        <p:txBody>
          <a:bodyPr tIns="0" anchor="ctr" anchorCtr="0"/>
          <a:lstStyle>
            <a:lvl1pPr algn="ctr">
              <a:defRPr sz="1600" b="0">
                <a:solidFill>
                  <a:schemeClr val="accent3"/>
                </a:solidFill>
              </a:defRPr>
            </a:lvl1pPr>
          </a:lstStyle>
          <a:p>
            <a:r>
              <a:rPr lang="en-GB" dirty="0"/>
              <a:t>IMAGE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5EAE"/>
                </a:solidFill>
              </a:defRPr>
            </a:lvl1pPr>
          </a:lstStyle>
          <a:p>
            <a:r>
              <a:rPr lang="ga-IE"/>
              <a:t>Click to edit Master title style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828680" y="1428750"/>
            <a:ext cx="3819525" cy="2990766"/>
          </a:xfrm>
        </p:spPr>
        <p:txBody>
          <a:bodyPr/>
          <a:lstStyle>
            <a:lvl1pPr marL="238125" indent="-238125">
              <a:spcBef>
                <a:spcPts val="850"/>
              </a:spcBef>
              <a:buClr>
                <a:schemeClr val="tx2"/>
              </a:buClr>
              <a:buFont typeface="Calibri" panose="020F0502020204030204" pitchFamily="34" charset="0"/>
              <a:buChar char="–"/>
              <a:defRPr sz="1600" b="0"/>
            </a:lvl1pPr>
            <a:lvl2pPr marL="503238" indent="-207963">
              <a:spcBef>
                <a:spcPts val="0"/>
              </a:spcBef>
              <a:spcAft>
                <a:spcPts val="567"/>
              </a:spcAft>
              <a:defRPr sz="1600" b="0"/>
            </a:lvl2pPr>
            <a:lvl3pPr>
              <a:defRPr sz="1400" b="0"/>
            </a:lvl3pPr>
            <a:lvl4pPr>
              <a:defRPr sz="1400" b="0"/>
            </a:lvl4pPr>
            <a:lvl5pPr>
              <a:defRPr sz="1400" b="0"/>
            </a:lvl5pPr>
          </a:lstStyle>
          <a:p>
            <a:pPr lvl="0"/>
            <a:r>
              <a:rPr lang="ga-IE" dirty="0"/>
              <a:t>Click to edit Master text styles</a:t>
            </a:r>
          </a:p>
          <a:p>
            <a:pPr lvl="1"/>
            <a:r>
              <a:rPr lang="ga-IE" dirty="0"/>
              <a:t>Second level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828675" y="685802"/>
            <a:ext cx="7500938" cy="207169"/>
          </a:xfrm>
        </p:spPr>
        <p:txBody>
          <a:bodyPr/>
          <a:lstStyle>
            <a:lvl1pPr>
              <a:defRPr sz="1600" b="0">
                <a:solidFill>
                  <a:srgbClr val="005EAE"/>
                </a:solidFill>
              </a:defRPr>
            </a:lvl1pPr>
          </a:lstStyle>
          <a:p>
            <a:pPr lvl="0"/>
            <a:r>
              <a:rPr lang="ga-IE" dirty="0"/>
              <a:t>Click to edit Master text styles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4873500"/>
            <a:ext cx="9144000" cy="270000"/>
          </a:xfrm>
          <a:prstGeom prst="rect">
            <a:avLst/>
          </a:prstGeom>
          <a:solidFill>
            <a:srgbClr val="005EAE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727075" indent="0" algn="l"/>
            <a:r>
              <a:rPr lang="en-GB" sz="1000" b="1" dirty="0"/>
              <a:t>Trinity College Dublin, </a:t>
            </a:r>
            <a:r>
              <a:rPr lang="en-GB" sz="1000" dirty="0"/>
              <a:t>The University of Dublin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83AAB057-5BF4-E94D-A3B1-F3E7115E56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039513" y="4881249"/>
            <a:ext cx="290100" cy="191861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DDBE135E-2566-4748-853C-8A3B78F0FB0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823683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&amp;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076879"/>
            <a:ext cx="9144000" cy="3637999"/>
          </a:xfrm>
          <a:solidFill>
            <a:schemeClr val="accent4"/>
          </a:solidFill>
        </p:spPr>
        <p:txBody>
          <a:bodyPr tIns="0" anchor="ctr" anchorCtr="0"/>
          <a:lstStyle>
            <a:lvl1pPr algn="ctr">
              <a:defRPr sz="1600" b="0">
                <a:solidFill>
                  <a:schemeClr val="accent3"/>
                </a:solidFill>
              </a:defRPr>
            </a:lvl1pPr>
          </a:lstStyle>
          <a:p>
            <a:r>
              <a:rPr lang="en-GB" dirty="0"/>
              <a:t>IMAGE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5EAE"/>
                </a:solidFill>
              </a:defRPr>
            </a:lvl1pPr>
          </a:lstStyle>
          <a:p>
            <a:r>
              <a:rPr lang="ga-IE"/>
              <a:t>Click to edit Master title style</a:t>
            </a:r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828675" y="685802"/>
            <a:ext cx="7500938" cy="207169"/>
          </a:xfrm>
        </p:spPr>
        <p:txBody>
          <a:bodyPr/>
          <a:lstStyle>
            <a:lvl1pPr>
              <a:defRPr sz="1600" b="0">
                <a:solidFill>
                  <a:srgbClr val="005EAE"/>
                </a:solidFill>
              </a:defRPr>
            </a:lvl1pPr>
          </a:lstStyle>
          <a:p>
            <a:pPr lvl="0"/>
            <a:r>
              <a:rPr lang="ga-IE" dirty="0"/>
              <a:t>Click to edit Master text styles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4873500"/>
            <a:ext cx="9144000" cy="270000"/>
          </a:xfrm>
          <a:prstGeom prst="rect">
            <a:avLst/>
          </a:prstGeom>
          <a:solidFill>
            <a:srgbClr val="005EAE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727075" indent="0" algn="l"/>
            <a:r>
              <a:rPr lang="en-GB" sz="1000" b="1" dirty="0"/>
              <a:t>Trinity College Dublin, </a:t>
            </a:r>
            <a:r>
              <a:rPr lang="en-GB" sz="1000" dirty="0"/>
              <a:t>The University of Dublin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3247F59-8013-8B4C-A4DD-05E8DDA139C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039513" y="4881249"/>
            <a:ext cx="290100" cy="191861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DDBE135E-2566-4748-853C-8A3B78F0FB0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86179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hank Y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8679" y="2786400"/>
            <a:ext cx="7500939" cy="416138"/>
          </a:xfrm>
        </p:spPr>
        <p:txBody>
          <a:bodyPr/>
          <a:lstStyle>
            <a:lvl1pPr algn="l">
              <a:defRPr sz="4200">
                <a:solidFill>
                  <a:srgbClr val="005EAE"/>
                </a:solidFill>
              </a:defRPr>
            </a:lvl1pPr>
          </a:lstStyle>
          <a:p>
            <a:r>
              <a:rPr lang="ga-IE"/>
              <a:t>Click to edit Master title style</a:t>
            </a:r>
            <a:endParaRPr lang="en-GB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4873500"/>
            <a:ext cx="9144000" cy="270000"/>
          </a:xfrm>
          <a:prstGeom prst="rect">
            <a:avLst/>
          </a:prstGeom>
          <a:solidFill>
            <a:srgbClr val="005EAE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727075" indent="0" algn="l"/>
            <a:endParaRPr lang="en-GB" sz="1000" dirty="0"/>
          </a:p>
        </p:txBody>
      </p:sp>
      <p:sp>
        <p:nvSpPr>
          <p:cNvPr id="6" name="Rectangle 5"/>
          <p:cNvSpPr/>
          <p:nvPr userDrawn="1"/>
        </p:nvSpPr>
        <p:spPr>
          <a:xfrm>
            <a:off x="0" y="0"/>
            <a:ext cx="9144000" cy="2193079"/>
          </a:xfrm>
          <a:prstGeom prst="rect">
            <a:avLst/>
          </a:prstGeom>
          <a:solidFill>
            <a:srgbClr val="005EAE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10" name="Picture 9" descr="TCD_Whit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410" y="473558"/>
            <a:ext cx="4076301" cy="10987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77896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5EAE"/>
                </a:solidFill>
              </a:defRPr>
            </a:lvl1pPr>
          </a:lstStyle>
          <a:p>
            <a:r>
              <a:rPr lang="ga-IE"/>
              <a:t>Click to edit Master title style</a:t>
            </a:r>
            <a:endParaRPr lang="en-GB" dirty="0"/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09DB6B8F-0883-144D-B900-2A79C25A89C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039513" y="4881249"/>
            <a:ext cx="290100" cy="191861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DDBE135E-2566-4748-853C-8A3B78F0FB0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577435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&amp; 2 Column Content 20p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a-IE"/>
              <a:t>Click to edit Master title style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828676" y="1410809"/>
            <a:ext cx="7527924" cy="2732569"/>
          </a:xfrm>
        </p:spPr>
        <p:txBody>
          <a:bodyPr/>
          <a:lstStyle>
            <a:lvl1pPr marL="0" indent="0" rtl="0">
              <a:spcBef>
                <a:spcPts val="900"/>
              </a:spcBef>
              <a:buClr>
                <a:schemeClr val="tx2"/>
              </a:buClr>
              <a:buSzPts val="2000"/>
              <a:buFont typeface="Arial"/>
              <a:buNone/>
              <a:defRPr sz="2000" b="1"/>
            </a:lvl1pPr>
            <a:lvl2pPr marL="625475" indent="-233363" rtl="0">
              <a:buSzPts val="2000"/>
              <a:buFont typeface="Minion Pro"/>
              <a:buChar char="‒"/>
              <a:defRPr sz="2000"/>
            </a:lvl2pPr>
            <a:lvl3pPr marL="912813" indent="-222250" rtl="0">
              <a:buSzPts val="2000"/>
              <a:buFont typeface="Arial"/>
              <a:buChar char="»"/>
              <a:defRPr sz="2000"/>
            </a:lvl3pPr>
            <a:lvl4pPr marL="1128713" indent="-190500">
              <a:defRPr sz="2000"/>
            </a:lvl4pPr>
            <a:lvl5pPr marL="1439863" indent="-185738">
              <a:defRPr sz="2000"/>
            </a:lvl5pPr>
          </a:lstStyle>
          <a:p>
            <a:pPr lvl="0"/>
            <a:r>
              <a:rPr lang="ga-IE"/>
              <a:t>Click to edit Master text styles</a:t>
            </a:r>
          </a:p>
          <a:p>
            <a:pPr lvl="1"/>
            <a:r>
              <a:rPr lang="ga-IE"/>
              <a:t>Second level</a:t>
            </a:r>
          </a:p>
          <a:p>
            <a:pPr lvl="2"/>
            <a:r>
              <a:rPr lang="ga-IE"/>
              <a:t>Third level</a:t>
            </a:r>
          </a:p>
          <a:p>
            <a:pPr lvl="3"/>
            <a:r>
              <a:rPr lang="ga-IE"/>
              <a:t>Fourth level</a:t>
            </a:r>
          </a:p>
          <a:p>
            <a:pPr lvl="4"/>
            <a:r>
              <a:rPr lang="ga-IE"/>
              <a:t>Fifth level</a:t>
            </a:r>
            <a:endParaRPr lang="en-GB" dirty="0"/>
          </a:p>
        </p:txBody>
      </p:sp>
      <p:sp>
        <p:nvSpPr>
          <p:cNvPr id="5" name="Rectangle 4"/>
          <p:cNvSpPr/>
          <p:nvPr userDrawn="1"/>
        </p:nvSpPr>
        <p:spPr>
          <a:xfrm>
            <a:off x="0" y="4526000"/>
            <a:ext cx="9144000" cy="616309"/>
          </a:xfrm>
          <a:prstGeom prst="rect">
            <a:avLst/>
          </a:prstGeom>
          <a:solidFill>
            <a:srgbClr val="005EAE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727075" indent="0" algn="l"/>
            <a:endParaRPr lang="en-GB" sz="1000"/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828675" y="685802"/>
            <a:ext cx="7500938" cy="207169"/>
          </a:xfrm>
        </p:spPr>
        <p:txBody>
          <a:bodyPr/>
          <a:lstStyle>
            <a:lvl1pPr>
              <a:defRPr sz="1600" b="0">
                <a:solidFill>
                  <a:srgbClr val="005EAE"/>
                </a:solidFill>
              </a:defRPr>
            </a:lvl1pPr>
          </a:lstStyle>
          <a:p>
            <a:pPr lvl="0"/>
            <a:r>
              <a:rPr lang="ga-IE" dirty="0"/>
              <a:t>Click to edit Master text styles</a:t>
            </a:r>
          </a:p>
        </p:txBody>
      </p:sp>
      <p:pic>
        <p:nvPicPr>
          <p:cNvPr id="8" name="Picture 7" descr="TCD_Whit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791" y="4638441"/>
            <a:ext cx="1476077" cy="397880"/>
          </a:xfrm>
          <a:prstGeom prst="rect">
            <a:avLst/>
          </a:prstGeom>
        </p:spPr>
      </p:pic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503DDB14-77D7-0E41-9231-7339916890D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039513" y="4881249"/>
            <a:ext cx="290100" cy="191861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DDBE135E-2566-4748-853C-8A3B78F0FB0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867680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le &amp; 2 Column Content 20p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a-IE"/>
              <a:t>Click to edit Master title style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828676" y="1410807"/>
            <a:ext cx="3933824" cy="2372524"/>
          </a:xfrm>
        </p:spPr>
        <p:txBody>
          <a:bodyPr/>
          <a:lstStyle>
            <a:lvl1pPr marL="276225" indent="-276225">
              <a:spcBef>
                <a:spcPts val="900"/>
              </a:spcBef>
              <a:buClr>
                <a:schemeClr val="tx2"/>
              </a:buClr>
              <a:buFont typeface="Arial" panose="020B0604020202020204" pitchFamily="34" charset="0"/>
              <a:buChar char="‒"/>
              <a:defRPr sz="1600" b="0"/>
            </a:lvl1pPr>
            <a:lvl2pPr marL="625475" indent="-233363">
              <a:buFont typeface="Arial" panose="020B0604020202020204" pitchFamily="34" charset="0"/>
              <a:buChar char="•"/>
              <a:defRPr sz="1600"/>
            </a:lvl2pPr>
            <a:lvl3pPr marL="912813" indent="-222250">
              <a:defRPr sz="1600"/>
            </a:lvl3pPr>
            <a:lvl4pPr marL="1128713" indent="-190500">
              <a:defRPr sz="1600"/>
            </a:lvl4pPr>
            <a:lvl5pPr marL="1439863" indent="-185738">
              <a:defRPr sz="1600"/>
            </a:lvl5pPr>
          </a:lstStyle>
          <a:p>
            <a:pPr lvl="0"/>
            <a:r>
              <a:rPr lang="ga-IE" dirty="0"/>
              <a:t>Click to edit Master text styles</a:t>
            </a:r>
          </a:p>
          <a:p>
            <a:pPr lvl="1"/>
            <a:r>
              <a:rPr lang="ga-IE" dirty="0"/>
              <a:t>Second level</a:t>
            </a:r>
          </a:p>
          <a:p>
            <a:pPr lvl="2"/>
            <a:r>
              <a:rPr lang="ga-IE" dirty="0"/>
              <a:t>Third level</a:t>
            </a:r>
          </a:p>
          <a:p>
            <a:pPr lvl="3"/>
            <a:r>
              <a:rPr lang="ga-IE" dirty="0"/>
              <a:t>Fourth level</a:t>
            </a:r>
          </a:p>
          <a:p>
            <a:pPr lvl="4"/>
            <a:r>
              <a:rPr lang="ga-IE" dirty="0"/>
              <a:t>Fifth level</a:t>
            </a:r>
            <a:endParaRPr lang="en-GB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4914901" y="1410807"/>
            <a:ext cx="3934800" cy="2372524"/>
          </a:xfrm>
        </p:spPr>
        <p:txBody>
          <a:bodyPr/>
          <a:lstStyle>
            <a:lvl1pPr marL="276225" indent="-276225">
              <a:spcBef>
                <a:spcPts val="900"/>
              </a:spcBef>
              <a:buClr>
                <a:schemeClr val="tx2"/>
              </a:buClr>
              <a:buFont typeface="Arial" panose="020B0604020202020204" pitchFamily="34" charset="0"/>
              <a:buChar char="‒"/>
              <a:defRPr sz="1600" b="0"/>
            </a:lvl1pPr>
            <a:lvl2pPr marL="625475" indent="-233363">
              <a:buFont typeface="Arial" panose="020B0604020202020204" pitchFamily="34" charset="0"/>
              <a:buChar char="•"/>
              <a:defRPr sz="1600"/>
            </a:lvl2pPr>
            <a:lvl3pPr marL="912813" indent="-222250">
              <a:defRPr sz="1600"/>
            </a:lvl3pPr>
            <a:lvl4pPr marL="1128713" indent="-190500">
              <a:defRPr sz="1600"/>
            </a:lvl4pPr>
            <a:lvl5pPr marL="1439863" indent="-185738">
              <a:defRPr sz="1600"/>
            </a:lvl5pPr>
          </a:lstStyle>
          <a:p>
            <a:pPr lvl="0"/>
            <a:r>
              <a:rPr lang="ga-IE" dirty="0"/>
              <a:t>Click to edit Master text styles</a:t>
            </a:r>
          </a:p>
          <a:p>
            <a:pPr lvl="1"/>
            <a:r>
              <a:rPr lang="ga-IE" dirty="0"/>
              <a:t>Second level</a:t>
            </a:r>
          </a:p>
          <a:p>
            <a:pPr lvl="2"/>
            <a:r>
              <a:rPr lang="ga-IE" dirty="0"/>
              <a:t>Third level</a:t>
            </a:r>
          </a:p>
          <a:p>
            <a:pPr lvl="3"/>
            <a:r>
              <a:rPr lang="ga-IE" dirty="0"/>
              <a:t>Fourth level</a:t>
            </a:r>
          </a:p>
          <a:p>
            <a:pPr lvl="4"/>
            <a:r>
              <a:rPr lang="ga-IE" dirty="0"/>
              <a:t>Fifth level</a:t>
            </a:r>
            <a:endParaRPr lang="en-GB" dirty="0"/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828675" y="685802"/>
            <a:ext cx="7500938" cy="207169"/>
          </a:xfrm>
        </p:spPr>
        <p:txBody>
          <a:bodyPr/>
          <a:lstStyle>
            <a:lvl1pPr>
              <a:defRPr sz="1600" b="0">
                <a:solidFill>
                  <a:srgbClr val="005EAE"/>
                </a:solidFill>
              </a:defRPr>
            </a:lvl1pPr>
          </a:lstStyle>
          <a:p>
            <a:pPr lvl="0"/>
            <a:r>
              <a:rPr lang="ga-IE" dirty="0"/>
              <a:t>Click to edit Master text styles</a:t>
            </a:r>
          </a:p>
        </p:txBody>
      </p:sp>
      <p:sp>
        <p:nvSpPr>
          <p:cNvPr id="13" name="Rectangle 12"/>
          <p:cNvSpPr/>
          <p:nvPr userDrawn="1"/>
        </p:nvSpPr>
        <p:spPr>
          <a:xfrm>
            <a:off x="0" y="4526000"/>
            <a:ext cx="9144000" cy="616309"/>
          </a:xfrm>
          <a:prstGeom prst="rect">
            <a:avLst/>
          </a:prstGeom>
          <a:solidFill>
            <a:srgbClr val="005EAE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727075" indent="0" algn="l"/>
            <a:endParaRPr lang="en-GB" sz="1000"/>
          </a:p>
        </p:txBody>
      </p:sp>
      <p:pic>
        <p:nvPicPr>
          <p:cNvPr id="14" name="Picture 13" descr="TCD_Whit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791" y="4638441"/>
            <a:ext cx="1476077" cy="397880"/>
          </a:xfrm>
          <a:prstGeom prst="rect">
            <a:avLst/>
          </a:prstGeom>
        </p:spPr>
      </p:pic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42515708-A970-1B48-BF72-AEF38315819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039513" y="4881249"/>
            <a:ext cx="290100" cy="191861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DDBE135E-2566-4748-853C-8A3B78F0FB0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666510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8679" y="270000"/>
            <a:ext cx="7500939" cy="421200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ga-IE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8675" y="1403663"/>
            <a:ext cx="7500938" cy="30726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ga-IE"/>
              <a:t>Click to edit Master text styles</a:t>
            </a:r>
          </a:p>
          <a:p>
            <a:pPr lvl="1"/>
            <a:r>
              <a:rPr lang="ga-IE"/>
              <a:t>Second level</a:t>
            </a:r>
          </a:p>
          <a:p>
            <a:pPr lvl="2"/>
            <a:r>
              <a:rPr lang="ga-IE"/>
              <a:t>Third level</a:t>
            </a:r>
          </a:p>
          <a:p>
            <a:pPr lvl="3"/>
            <a:r>
              <a:rPr lang="ga-IE"/>
              <a:t>Fourth level</a:t>
            </a:r>
          </a:p>
          <a:p>
            <a:pPr lvl="4"/>
            <a:r>
              <a:rPr lang="ga-IE"/>
              <a:t>Fifth level</a:t>
            </a:r>
            <a:endParaRPr lang="en-GB" dirty="0"/>
          </a:p>
        </p:txBody>
      </p:sp>
      <p:sp>
        <p:nvSpPr>
          <p:cNvPr id="11" name="Rectangle 10"/>
          <p:cNvSpPr/>
          <p:nvPr/>
        </p:nvSpPr>
        <p:spPr>
          <a:xfrm>
            <a:off x="0" y="4881249"/>
            <a:ext cx="9144000" cy="270000"/>
          </a:xfrm>
          <a:prstGeom prst="rect">
            <a:avLst/>
          </a:prstGeom>
          <a:solidFill>
            <a:srgbClr val="005EAE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727075" indent="0" algn="l"/>
            <a:r>
              <a:rPr lang="en-GB" sz="1000" b="1" dirty="0"/>
              <a:t>Trinity College Dublin, </a:t>
            </a:r>
            <a:r>
              <a:rPr lang="en-GB" sz="1000" dirty="0"/>
              <a:t>The University of Dublin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0A394B-26CD-1447-951E-155B25B941A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039513" y="4881249"/>
            <a:ext cx="290100" cy="191861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DDBE135E-2566-4748-853C-8A3B78F0FB0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71066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57" r:id="rId3"/>
    <p:sldLayoutId id="2147483658" r:id="rId4"/>
    <p:sldLayoutId id="2147483659" r:id="rId5"/>
    <p:sldLayoutId id="2147483654" r:id="rId6"/>
    <p:sldLayoutId id="2147483661" r:id="rId7"/>
    <p:sldLayoutId id="2147483660" r:id="rId8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600" b="0" kern="1200">
          <a:solidFill>
            <a:srgbClr val="0E73B9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ts val="1417"/>
        </a:spcBef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317500" indent="-317500" algn="l" defTabSz="914400" rtl="0" eaLnBrk="1" latinLnBrk="0" hangingPunct="1">
        <a:spcBef>
          <a:spcPts val="1134"/>
        </a:spcBef>
        <a:buClr>
          <a:schemeClr val="tx2"/>
        </a:buClr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568325" indent="-222250" algn="l" defTabSz="914400" rtl="0" eaLnBrk="1" latinLnBrk="0" hangingPunct="1">
        <a:spcBef>
          <a:spcPts val="1134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784225" indent="-201613" algn="l" defTabSz="914400" rtl="0" eaLnBrk="1" latinLnBrk="0" hangingPunct="1">
        <a:spcBef>
          <a:spcPts val="1134"/>
        </a:spcBef>
        <a:buClr>
          <a:schemeClr val="tx2"/>
        </a:buClr>
        <a:buFont typeface="Minion Pro" pitchFamily="18" charset="0"/>
        <a:buChar char="‒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000125" indent="-185738" algn="l" defTabSz="914400" rtl="0" eaLnBrk="1" latinLnBrk="0" hangingPunct="1">
        <a:spcBef>
          <a:spcPts val="1134"/>
        </a:spcBef>
        <a:buClr>
          <a:schemeClr val="tx2"/>
        </a:buClr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Title — Calibri Regular 36pt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Subtitle — Calibri Regular 16pt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828680" y="3882325"/>
            <a:ext cx="4679325" cy="787618"/>
          </a:xfrm>
        </p:spPr>
        <p:txBody>
          <a:bodyPr/>
          <a:lstStyle/>
          <a:p>
            <a:r>
              <a:rPr lang="en-GB" dirty="0"/>
              <a:t>Presenter/s Name — Calibri Bold 16pt</a:t>
            </a:r>
          </a:p>
          <a:p>
            <a:pPr lvl="1"/>
            <a:r>
              <a:rPr lang="en-GB" dirty="0"/>
              <a:t>Title — Calibri Regular 16pt</a:t>
            </a:r>
          </a:p>
          <a:p>
            <a:pPr lvl="2"/>
            <a:r>
              <a:rPr lang="en-GB" dirty="0"/>
              <a:t>Date 00/00/00</a:t>
            </a:r>
          </a:p>
        </p:txBody>
      </p:sp>
    </p:spTree>
    <p:extLst>
      <p:ext uri="{BB962C8B-B14F-4D97-AF65-F5344CB8AC3E}">
        <p14:creationId xmlns:p14="http://schemas.microsoft.com/office/powerpoint/2010/main" val="17727920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Title — Calibri Bold 36pt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/>
              <a:t>Level 1/ 20pt Calibri Bold. </a:t>
            </a:r>
            <a:br>
              <a:rPr lang="en-GB" dirty="0"/>
            </a:br>
            <a:r>
              <a:rPr lang="en-GB" dirty="0"/>
              <a:t>Lorem ipsum dolor sit amet, consectetur adipiscing elit. Fusce eget lectus ut lacus convallis porta nec.</a:t>
            </a:r>
          </a:p>
          <a:p>
            <a:pPr lvl="1"/>
            <a:r>
              <a:rPr lang="en-GB" dirty="0"/>
              <a:t>Level 2/ Bullets 20pt Calibri Regular. </a:t>
            </a:r>
            <a:br>
              <a:rPr lang="en-GB" dirty="0"/>
            </a:br>
            <a:r>
              <a:rPr lang="en-GB" dirty="0"/>
              <a:t>Lorem ipsum dolor sit amet, consectetur adipiscing elit. Fusce eget lectus ut lacus convallis porta nec.</a:t>
            </a:r>
          </a:p>
          <a:p>
            <a:pPr lvl="1"/>
            <a:r>
              <a:rPr lang="en-GB" dirty="0"/>
              <a:t>Level 2/ Bullets 20pt Calibri Regular. </a:t>
            </a:r>
            <a:br>
              <a:rPr lang="en-GB" dirty="0"/>
            </a:br>
            <a:r>
              <a:rPr lang="en-GB" dirty="0"/>
              <a:t>Lorem ipsum dolor sit amet, consectetur adipiscing elit. Fusce eget lectus ut lacus convallis porta nec.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dirty="0"/>
              <a:t>Subtitle — Calibri Regular 16pt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E69C512-C1CD-6243-B746-D52DD9D79B4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DBE135E-2566-4748-853C-8A3B78F0FB00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00834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 descr="Picture Placeholder"/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Title — Calibri Bold 36pt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828680" y="1428749"/>
            <a:ext cx="3819525" cy="3135501"/>
          </a:xfrm>
        </p:spPr>
        <p:txBody>
          <a:bodyPr/>
          <a:lstStyle/>
          <a:p>
            <a:r>
              <a:rPr lang="en-GB" dirty="0"/>
              <a:t>Body text / Bullets 16pt Calibri Regular. Lorem ipsum dolor sit amet, consectetur adipiscing elit. Fusce eget lectus ut lacus convallis porta nec nec.</a:t>
            </a:r>
          </a:p>
          <a:p>
            <a:r>
              <a:rPr lang="en-GB" dirty="0"/>
              <a:t>Body text / Bullets 16pt Calibri Regular. Lorem ipsum dolor sit amet, consectetur adipiscing elit. Fusce eget lectus ut lacus convallis porta nec nec.</a:t>
            </a:r>
          </a:p>
          <a:p>
            <a:r>
              <a:rPr lang="en-GB" dirty="0"/>
              <a:t>Body text / Bullets 16pt Calibri Regular. Lorem ipsum dolor sit amet, consectetur adipiscing elit. Fusce eget lectus ut lacus convallis porta nec </a:t>
            </a:r>
            <a:r>
              <a:rPr lang="en-GB" dirty="0" err="1"/>
              <a:t>nec</a:t>
            </a:r>
            <a:r>
              <a:rPr lang="en-GB" dirty="0"/>
              <a:t>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dirty="0"/>
              <a:t>Subtitle — Calibri Regular 16pt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25BA127-B15F-BF49-98D1-A104E5E5422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DBE135E-2566-4748-853C-8A3B78F0FB00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599248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 descr="Picture Placeholder"/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Title — Calibri Bold 36pt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dirty="0"/>
              <a:t>Subtitle — Calibri Regular 16pt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0EB8C4-076E-8F47-814F-5F6FED2AE8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DBE135E-2566-4748-853C-8A3B78F0FB00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405297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Title — Calibri Bold 26pt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/>
              <a:t>Level 1/ 20pt Calibri Bold. </a:t>
            </a:r>
            <a:br>
              <a:rPr lang="en-GB" dirty="0"/>
            </a:br>
            <a:r>
              <a:rPr lang="en-GB" dirty="0" err="1"/>
              <a:t>Lorem</a:t>
            </a:r>
            <a:r>
              <a:rPr lang="en-GB" dirty="0"/>
              <a:t> </a:t>
            </a:r>
            <a:r>
              <a:rPr lang="en-GB" dirty="0" err="1"/>
              <a:t>ipsum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sit </a:t>
            </a:r>
            <a:r>
              <a:rPr lang="en-GB" dirty="0" err="1"/>
              <a:t>amet</a:t>
            </a:r>
            <a:r>
              <a:rPr lang="en-GB" dirty="0"/>
              <a:t>, </a:t>
            </a:r>
            <a:r>
              <a:rPr lang="en-GB" dirty="0" err="1"/>
              <a:t>consectetur</a:t>
            </a:r>
            <a:r>
              <a:rPr lang="en-GB" dirty="0"/>
              <a:t> </a:t>
            </a:r>
            <a:r>
              <a:rPr lang="en-GB" dirty="0" err="1"/>
              <a:t>adipiscing</a:t>
            </a:r>
            <a:r>
              <a:rPr lang="en-GB" dirty="0"/>
              <a:t> </a:t>
            </a:r>
            <a:r>
              <a:rPr lang="en-GB" dirty="0" err="1"/>
              <a:t>elit</a:t>
            </a:r>
            <a:r>
              <a:rPr lang="en-GB" dirty="0"/>
              <a:t>. </a:t>
            </a:r>
            <a:r>
              <a:rPr lang="en-GB" dirty="0" err="1"/>
              <a:t>Fusce</a:t>
            </a:r>
            <a:r>
              <a:rPr lang="en-GB" dirty="0"/>
              <a:t> </a:t>
            </a:r>
            <a:r>
              <a:rPr lang="en-GB" dirty="0" err="1"/>
              <a:t>eget</a:t>
            </a:r>
            <a:r>
              <a:rPr lang="en-GB" dirty="0"/>
              <a:t> </a:t>
            </a:r>
            <a:r>
              <a:rPr lang="en-GB" dirty="0" err="1"/>
              <a:t>lectus</a:t>
            </a:r>
            <a:r>
              <a:rPr lang="en-GB" dirty="0"/>
              <a:t> </a:t>
            </a:r>
            <a:r>
              <a:rPr lang="en-GB" dirty="0" err="1"/>
              <a:t>ut</a:t>
            </a:r>
            <a:r>
              <a:rPr lang="en-GB" dirty="0"/>
              <a:t> lacus </a:t>
            </a:r>
            <a:r>
              <a:rPr lang="en-GB" dirty="0" err="1"/>
              <a:t>convallis</a:t>
            </a:r>
            <a:r>
              <a:rPr lang="en-GB" dirty="0"/>
              <a:t> </a:t>
            </a:r>
            <a:r>
              <a:rPr lang="en-GB" dirty="0" err="1"/>
              <a:t>porta</a:t>
            </a:r>
            <a:r>
              <a:rPr lang="en-GB" dirty="0"/>
              <a:t> </a:t>
            </a:r>
            <a:r>
              <a:rPr lang="en-GB" dirty="0" err="1"/>
              <a:t>nec</a:t>
            </a:r>
            <a:r>
              <a:rPr lang="en-GB" dirty="0"/>
              <a:t>.</a:t>
            </a:r>
          </a:p>
          <a:p>
            <a:pPr lvl="1"/>
            <a:r>
              <a:rPr lang="en-GB" dirty="0"/>
              <a:t>Level 2/ Bullets 20pt Calibri Regular. </a:t>
            </a:r>
            <a:br>
              <a:rPr lang="en-GB" dirty="0"/>
            </a:br>
            <a:r>
              <a:rPr lang="en-GB" dirty="0" err="1"/>
              <a:t>Lorem</a:t>
            </a:r>
            <a:r>
              <a:rPr lang="en-GB" dirty="0"/>
              <a:t> </a:t>
            </a:r>
            <a:r>
              <a:rPr lang="en-GB" dirty="0" err="1"/>
              <a:t>ipsum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sit </a:t>
            </a:r>
            <a:r>
              <a:rPr lang="en-GB" dirty="0" err="1"/>
              <a:t>amet</a:t>
            </a:r>
            <a:r>
              <a:rPr lang="en-GB" dirty="0"/>
              <a:t>, </a:t>
            </a:r>
            <a:r>
              <a:rPr lang="en-GB" dirty="0" err="1"/>
              <a:t>consectetur</a:t>
            </a:r>
            <a:r>
              <a:rPr lang="en-GB" dirty="0"/>
              <a:t> </a:t>
            </a:r>
            <a:r>
              <a:rPr lang="en-GB" dirty="0" err="1"/>
              <a:t>adipiscing</a:t>
            </a:r>
            <a:r>
              <a:rPr lang="en-GB" dirty="0"/>
              <a:t> </a:t>
            </a:r>
            <a:r>
              <a:rPr lang="en-GB" dirty="0" err="1"/>
              <a:t>elit</a:t>
            </a:r>
            <a:r>
              <a:rPr lang="en-GB" dirty="0"/>
              <a:t>. </a:t>
            </a:r>
            <a:r>
              <a:rPr lang="en-GB" dirty="0" err="1"/>
              <a:t>Fusce</a:t>
            </a:r>
            <a:r>
              <a:rPr lang="en-GB" dirty="0"/>
              <a:t> </a:t>
            </a:r>
            <a:r>
              <a:rPr lang="en-GB" dirty="0" err="1"/>
              <a:t>eget</a:t>
            </a:r>
            <a:r>
              <a:rPr lang="en-GB" dirty="0"/>
              <a:t> </a:t>
            </a:r>
            <a:r>
              <a:rPr lang="en-GB" dirty="0" err="1"/>
              <a:t>lectus</a:t>
            </a:r>
            <a:r>
              <a:rPr lang="en-GB" dirty="0"/>
              <a:t> </a:t>
            </a:r>
            <a:r>
              <a:rPr lang="en-GB" dirty="0" err="1"/>
              <a:t>ut</a:t>
            </a:r>
            <a:r>
              <a:rPr lang="en-GB" dirty="0"/>
              <a:t> lacus </a:t>
            </a:r>
            <a:r>
              <a:rPr lang="en-GB" dirty="0" err="1"/>
              <a:t>convallis</a:t>
            </a:r>
            <a:r>
              <a:rPr lang="en-GB" dirty="0"/>
              <a:t> </a:t>
            </a:r>
            <a:r>
              <a:rPr lang="en-GB" dirty="0" err="1"/>
              <a:t>porta</a:t>
            </a:r>
            <a:r>
              <a:rPr lang="en-GB" dirty="0"/>
              <a:t> </a:t>
            </a:r>
            <a:r>
              <a:rPr lang="en-GB" dirty="0" err="1"/>
              <a:t>nec</a:t>
            </a:r>
            <a:r>
              <a:rPr lang="en-GB" dirty="0"/>
              <a:t>.</a:t>
            </a:r>
          </a:p>
          <a:p>
            <a:pPr lvl="1"/>
            <a:r>
              <a:rPr lang="en-GB" dirty="0"/>
              <a:t>Level 2/ Bullets 20pt Calibri Regular. </a:t>
            </a:r>
            <a:br>
              <a:rPr lang="en-GB" dirty="0"/>
            </a:br>
            <a:r>
              <a:rPr lang="en-GB" dirty="0" err="1"/>
              <a:t>Lorem</a:t>
            </a:r>
            <a:r>
              <a:rPr lang="en-GB" dirty="0"/>
              <a:t> </a:t>
            </a:r>
            <a:r>
              <a:rPr lang="en-GB" dirty="0" err="1"/>
              <a:t>ipsum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sit </a:t>
            </a:r>
            <a:r>
              <a:rPr lang="en-GB" dirty="0" err="1"/>
              <a:t>amet</a:t>
            </a:r>
            <a:r>
              <a:rPr lang="en-GB" dirty="0"/>
              <a:t>, </a:t>
            </a:r>
            <a:r>
              <a:rPr lang="en-GB" dirty="0" err="1"/>
              <a:t>consectetur</a:t>
            </a:r>
            <a:r>
              <a:rPr lang="en-GB" dirty="0"/>
              <a:t> </a:t>
            </a:r>
            <a:r>
              <a:rPr lang="en-GB" dirty="0" err="1"/>
              <a:t>adipiscing</a:t>
            </a:r>
            <a:r>
              <a:rPr lang="en-GB" dirty="0"/>
              <a:t> </a:t>
            </a:r>
            <a:r>
              <a:rPr lang="en-GB" dirty="0" err="1"/>
              <a:t>elit</a:t>
            </a:r>
            <a:r>
              <a:rPr lang="en-GB" dirty="0"/>
              <a:t>. </a:t>
            </a:r>
            <a:r>
              <a:rPr lang="en-GB" dirty="0" err="1"/>
              <a:t>Fusce</a:t>
            </a:r>
            <a:r>
              <a:rPr lang="en-GB" dirty="0"/>
              <a:t> </a:t>
            </a:r>
            <a:r>
              <a:rPr lang="en-GB" dirty="0" err="1"/>
              <a:t>eget</a:t>
            </a:r>
            <a:r>
              <a:rPr lang="en-GB" dirty="0"/>
              <a:t> </a:t>
            </a:r>
            <a:r>
              <a:rPr lang="en-GB" dirty="0" err="1"/>
              <a:t>lectus</a:t>
            </a:r>
            <a:r>
              <a:rPr lang="en-GB" dirty="0"/>
              <a:t> </a:t>
            </a:r>
            <a:r>
              <a:rPr lang="en-GB" dirty="0" err="1"/>
              <a:t>ut</a:t>
            </a:r>
            <a:r>
              <a:rPr lang="en-GB" dirty="0"/>
              <a:t> lacus </a:t>
            </a:r>
            <a:r>
              <a:rPr lang="en-GB" dirty="0" err="1"/>
              <a:t>convallis</a:t>
            </a:r>
            <a:r>
              <a:rPr lang="en-GB" dirty="0"/>
              <a:t> </a:t>
            </a:r>
            <a:r>
              <a:rPr lang="en-GB" dirty="0" err="1"/>
              <a:t>porta</a:t>
            </a:r>
            <a:r>
              <a:rPr lang="en-GB" dirty="0"/>
              <a:t> </a:t>
            </a:r>
            <a:r>
              <a:rPr lang="en-GB" dirty="0" err="1"/>
              <a:t>nec</a:t>
            </a:r>
            <a:r>
              <a:rPr lang="en-GB" dirty="0"/>
              <a:t>.</a:t>
            </a:r>
          </a:p>
          <a:p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dirty="0"/>
              <a:t>Subtitle — Calibri Regular 16pt </a:t>
            </a:r>
          </a:p>
          <a:p>
            <a:endParaRPr 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90BFF68-389A-5547-9C43-77323BBA12B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DBE135E-2566-4748-853C-8A3B78F0FB00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86511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Title — Calibri Bold 26pt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/>
              <a:t>Body text / Bullets 16pt Calibri Regular. Lorem ipsum </a:t>
            </a:r>
            <a:r>
              <a:rPr lang="en-GB" dirty="0" err="1"/>
              <a:t>dolor</a:t>
            </a:r>
            <a:r>
              <a:rPr lang="en-GB" dirty="0"/>
              <a:t> sit </a:t>
            </a:r>
            <a:r>
              <a:rPr lang="en-GB" dirty="0" err="1"/>
              <a:t>amet</a:t>
            </a:r>
            <a:r>
              <a:rPr lang="en-GB" dirty="0"/>
              <a:t>, </a:t>
            </a:r>
            <a:r>
              <a:rPr lang="en-GB" dirty="0" err="1"/>
              <a:t>consectetur</a:t>
            </a:r>
            <a:r>
              <a:rPr lang="en-GB" dirty="0"/>
              <a:t> </a:t>
            </a:r>
            <a:r>
              <a:rPr lang="en-GB" dirty="0" err="1"/>
              <a:t>adipiscing</a:t>
            </a:r>
            <a:r>
              <a:rPr lang="en-GB" dirty="0"/>
              <a:t> </a:t>
            </a:r>
            <a:r>
              <a:rPr lang="en-GB" dirty="0" err="1"/>
              <a:t>elit</a:t>
            </a:r>
            <a:r>
              <a:rPr lang="en-GB" dirty="0"/>
              <a:t>. </a:t>
            </a:r>
            <a:r>
              <a:rPr lang="en-GB" dirty="0" err="1"/>
              <a:t>Fusce</a:t>
            </a:r>
            <a:r>
              <a:rPr lang="en-GB" dirty="0"/>
              <a:t> </a:t>
            </a:r>
            <a:r>
              <a:rPr lang="en-GB" dirty="0" err="1"/>
              <a:t>eget</a:t>
            </a:r>
            <a:r>
              <a:rPr lang="en-GB" dirty="0"/>
              <a:t> </a:t>
            </a:r>
            <a:r>
              <a:rPr lang="en-GB" dirty="0" err="1"/>
              <a:t>lectus</a:t>
            </a:r>
            <a:r>
              <a:rPr lang="en-GB" dirty="0"/>
              <a:t>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lacus</a:t>
            </a:r>
            <a:r>
              <a:rPr lang="en-GB" dirty="0"/>
              <a:t>.</a:t>
            </a:r>
          </a:p>
          <a:p>
            <a:r>
              <a:rPr lang="en-GB" dirty="0"/>
              <a:t>Body text / Bullets 16pt Calibri Regular. Lorem ipsum </a:t>
            </a:r>
            <a:r>
              <a:rPr lang="en-GB" dirty="0" err="1"/>
              <a:t>dolor</a:t>
            </a:r>
            <a:r>
              <a:rPr lang="en-GB" dirty="0"/>
              <a:t> sit </a:t>
            </a:r>
            <a:r>
              <a:rPr lang="en-GB" dirty="0" err="1"/>
              <a:t>amet</a:t>
            </a:r>
            <a:r>
              <a:rPr lang="en-GB" dirty="0"/>
              <a:t>, </a:t>
            </a:r>
            <a:r>
              <a:rPr lang="en-GB" dirty="0" err="1"/>
              <a:t>consectetur</a:t>
            </a:r>
            <a:r>
              <a:rPr lang="en-GB" dirty="0"/>
              <a:t> </a:t>
            </a:r>
            <a:r>
              <a:rPr lang="en-GB" dirty="0" err="1"/>
              <a:t>adipiscing</a:t>
            </a:r>
            <a:r>
              <a:rPr lang="en-GB" dirty="0"/>
              <a:t> </a:t>
            </a:r>
            <a:r>
              <a:rPr lang="en-GB" dirty="0" err="1"/>
              <a:t>elit</a:t>
            </a:r>
            <a:r>
              <a:rPr lang="en-GB" dirty="0"/>
              <a:t>. </a:t>
            </a:r>
            <a:r>
              <a:rPr lang="en-GB" dirty="0" err="1"/>
              <a:t>Fusce</a:t>
            </a:r>
            <a:r>
              <a:rPr lang="en-GB" dirty="0"/>
              <a:t> </a:t>
            </a:r>
            <a:r>
              <a:rPr lang="en-GB" dirty="0" err="1"/>
              <a:t>eget</a:t>
            </a:r>
            <a:r>
              <a:rPr lang="en-GB" dirty="0"/>
              <a:t> </a:t>
            </a:r>
            <a:r>
              <a:rPr lang="en-GB" dirty="0" err="1"/>
              <a:t>lectus</a:t>
            </a:r>
            <a:r>
              <a:rPr lang="en-GB" dirty="0"/>
              <a:t>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lacus</a:t>
            </a:r>
            <a:r>
              <a:rPr lang="en-GB" dirty="0"/>
              <a:t>.</a:t>
            </a:r>
          </a:p>
          <a:p>
            <a:r>
              <a:rPr lang="en-GB" dirty="0"/>
              <a:t>Body text / Bullets 16pt Calibri Regular. Lorem ipsum </a:t>
            </a:r>
            <a:r>
              <a:rPr lang="en-GB" dirty="0" err="1"/>
              <a:t>dolor</a:t>
            </a:r>
            <a:r>
              <a:rPr lang="en-GB" dirty="0"/>
              <a:t> sit </a:t>
            </a:r>
            <a:r>
              <a:rPr lang="en-GB" dirty="0" err="1"/>
              <a:t>amet</a:t>
            </a:r>
            <a:r>
              <a:rPr lang="en-GB" dirty="0"/>
              <a:t>, </a:t>
            </a:r>
            <a:r>
              <a:rPr lang="en-GB" dirty="0" err="1"/>
              <a:t>consectetur</a:t>
            </a:r>
            <a:r>
              <a:rPr lang="en-GB" dirty="0"/>
              <a:t> </a:t>
            </a:r>
            <a:r>
              <a:rPr lang="en-GB" dirty="0" err="1"/>
              <a:t>adipiscing</a:t>
            </a:r>
            <a:r>
              <a:rPr lang="en-GB" dirty="0"/>
              <a:t> </a:t>
            </a:r>
            <a:r>
              <a:rPr lang="en-GB" dirty="0" err="1"/>
              <a:t>elit</a:t>
            </a:r>
            <a:r>
              <a:rPr lang="en-GB" dirty="0"/>
              <a:t>. </a:t>
            </a:r>
            <a:r>
              <a:rPr lang="en-GB" dirty="0" err="1"/>
              <a:t>Fusce</a:t>
            </a:r>
            <a:r>
              <a:rPr lang="en-GB" dirty="0"/>
              <a:t> </a:t>
            </a:r>
            <a:r>
              <a:rPr lang="en-GB" dirty="0" err="1"/>
              <a:t>eget</a:t>
            </a:r>
            <a:r>
              <a:rPr lang="en-GB" dirty="0"/>
              <a:t> </a:t>
            </a:r>
            <a:r>
              <a:rPr lang="en-GB" dirty="0" err="1"/>
              <a:t>lectus</a:t>
            </a:r>
            <a:r>
              <a:rPr lang="en-GB" dirty="0"/>
              <a:t>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lacus</a:t>
            </a:r>
            <a:r>
              <a:rPr lang="en-GB" dirty="0"/>
              <a:t>.</a:t>
            </a:r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GB" dirty="0"/>
              <a:t>Body text / Bullets 16pt Calibri Regular. </a:t>
            </a:r>
            <a:r>
              <a:rPr lang="en-GB" dirty="0" err="1"/>
              <a:t>Lorem</a:t>
            </a:r>
            <a:r>
              <a:rPr lang="en-GB" dirty="0"/>
              <a:t> </a:t>
            </a:r>
            <a:r>
              <a:rPr lang="en-GB" dirty="0" err="1"/>
              <a:t>ipsum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sit </a:t>
            </a:r>
            <a:r>
              <a:rPr lang="en-GB" dirty="0" err="1"/>
              <a:t>amet</a:t>
            </a:r>
            <a:r>
              <a:rPr lang="en-GB" dirty="0"/>
              <a:t>, </a:t>
            </a:r>
            <a:r>
              <a:rPr lang="en-GB" dirty="0" err="1"/>
              <a:t>consectetur</a:t>
            </a:r>
            <a:r>
              <a:rPr lang="en-GB" dirty="0"/>
              <a:t> </a:t>
            </a:r>
            <a:r>
              <a:rPr lang="en-GB" dirty="0" err="1"/>
              <a:t>adipiscing</a:t>
            </a:r>
            <a:r>
              <a:rPr lang="en-GB" dirty="0"/>
              <a:t> </a:t>
            </a:r>
            <a:r>
              <a:rPr lang="en-GB" dirty="0" err="1"/>
              <a:t>elit</a:t>
            </a:r>
            <a:r>
              <a:rPr lang="en-GB" dirty="0"/>
              <a:t>. </a:t>
            </a:r>
            <a:r>
              <a:rPr lang="en-GB" dirty="0" err="1"/>
              <a:t>Fusce</a:t>
            </a:r>
            <a:r>
              <a:rPr lang="en-GB" dirty="0"/>
              <a:t> </a:t>
            </a:r>
            <a:r>
              <a:rPr lang="en-GB" dirty="0" err="1"/>
              <a:t>eget</a:t>
            </a:r>
            <a:r>
              <a:rPr lang="en-GB" dirty="0"/>
              <a:t> </a:t>
            </a:r>
            <a:r>
              <a:rPr lang="en-GB" dirty="0" err="1"/>
              <a:t>lectus</a:t>
            </a:r>
            <a:r>
              <a:rPr lang="en-GB" dirty="0"/>
              <a:t>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lacus</a:t>
            </a:r>
            <a:r>
              <a:rPr lang="en-GB" dirty="0"/>
              <a:t>.</a:t>
            </a:r>
          </a:p>
          <a:p>
            <a:r>
              <a:rPr lang="en-GB" dirty="0"/>
              <a:t>Body text / Bullets 16pt Calibri Regular. </a:t>
            </a:r>
            <a:r>
              <a:rPr lang="en-GB" dirty="0" err="1"/>
              <a:t>Lorem</a:t>
            </a:r>
            <a:r>
              <a:rPr lang="en-GB" dirty="0"/>
              <a:t> </a:t>
            </a:r>
            <a:r>
              <a:rPr lang="en-GB" dirty="0" err="1"/>
              <a:t>ipsum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sit </a:t>
            </a:r>
            <a:r>
              <a:rPr lang="en-GB" dirty="0" err="1"/>
              <a:t>amet</a:t>
            </a:r>
            <a:r>
              <a:rPr lang="en-GB" dirty="0"/>
              <a:t>, </a:t>
            </a:r>
            <a:r>
              <a:rPr lang="en-GB" dirty="0" err="1"/>
              <a:t>consectetur</a:t>
            </a:r>
            <a:r>
              <a:rPr lang="en-GB" dirty="0"/>
              <a:t> </a:t>
            </a:r>
            <a:r>
              <a:rPr lang="en-GB" dirty="0" err="1"/>
              <a:t>adipiscing</a:t>
            </a:r>
            <a:r>
              <a:rPr lang="en-GB" dirty="0"/>
              <a:t> </a:t>
            </a:r>
            <a:r>
              <a:rPr lang="en-GB" dirty="0" err="1"/>
              <a:t>elit</a:t>
            </a:r>
            <a:r>
              <a:rPr lang="en-GB" dirty="0"/>
              <a:t>. </a:t>
            </a:r>
            <a:r>
              <a:rPr lang="en-GB" dirty="0" err="1"/>
              <a:t>Fusce</a:t>
            </a:r>
            <a:r>
              <a:rPr lang="en-GB" dirty="0"/>
              <a:t> </a:t>
            </a:r>
            <a:r>
              <a:rPr lang="en-GB" dirty="0" err="1"/>
              <a:t>eget</a:t>
            </a:r>
            <a:r>
              <a:rPr lang="en-GB" dirty="0"/>
              <a:t> </a:t>
            </a:r>
            <a:r>
              <a:rPr lang="en-GB" dirty="0" err="1"/>
              <a:t>lectus</a:t>
            </a:r>
            <a:r>
              <a:rPr lang="en-GB" dirty="0"/>
              <a:t>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lacus</a:t>
            </a:r>
            <a:r>
              <a:rPr lang="en-GB" dirty="0"/>
              <a:t>.</a:t>
            </a:r>
          </a:p>
          <a:p>
            <a:r>
              <a:rPr lang="en-GB" dirty="0"/>
              <a:t>Body text / Bullets 16pt Calibri Regular. </a:t>
            </a:r>
            <a:r>
              <a:rPr lang="en-GB" dirty="0" err="1"/>
              <a:t>Lorem</a:t>
            </a:r>
            <a:r>
              <a:rPr lang="en-GB" dirty="0"/>
              <a:t> </a:t>
            </a:r>
            <a:r>
              <a:rPr lang="en-GB" dirty="0" err="1"/>
              <a:t>ipsum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sit </a:t>
            </a:r>
            <a:r>
              <a:rPr lang="en-GB" dirty="0" err="1"/>
              <a:t>amet</a:t>
            </a:r>
            <a:r>
              <a:rPr lang="en-GB" dirty="0"/>
              <a:t>, </a:t>
            </a:r>
            <a:r>
              <a:rPr lang="en-GB" dirty="0" err="1"/>
              <a:t>consectetur</a:t>
            </a:r>
            <a:r>
              <a:rPr lang="en-GB" dirty="0"/>
              <a:t> </a:t>
            </a:r>
            <a:r>
              <a:rPr lang="en-GB" dirty="0" err="1"/>
              <a:t>adipiscing</a:t>
            </a:r>
            <a:r>
              <a:rPr lang="en-GB" dirty="0"/>
              <a:t> </a:t>
            </a:r>
            <a:r>
              <a:rPr lang="en-GB" dirty="0" err="1"/>
              <a:t>elit</a:t>
            </a:r>
            <a:r>
              <a:rPr lang="en-GB" dirty="0"/>
              <a:t>. </a:t>
            </a:r>
            <a:r>
              <a:rPr lang="en-GB" dirty="0" err="1"/>
              <a:t>Fusce</a:t>
            </a:r>
            <a:r>
              <a:rPr lang="en-GB" dirty="0"/>
              <a:t> </a:t>
            </a:r>
            <a:r>
              <a:rPr lang="en-GB" dirty="0" err="1"/>
              <a:t>eget</a:t>
            </a:r>
            <a:r>
              <a:rPr lang="en-GB" dirty="0"/>
              <a:t> </a:t>
            </a:r>
            <a:r>
              <a:rPr lang="en-GB" dirty="0" err="1"/>
              <a:t>lectus</a:t>
            </a:r>
            <a:r>
              <a:rPr lang="en-GB" dirty="0"/>
              <a:t>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lacus</a:t>
            </a:r>
            <a:r>
              <a:rPr lang="en-GB" dirty="0"/>
              <a:t>.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dirty="0"/>
              <a:t>Body text / Bullets 16pt Calibri Regular. 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9B3F965-8B2D-8A46-8D01-6162DCF9C50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DBE135E-2566-4748-853C-8A3B78F0FB00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979879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173462149"/>
      </p:ext>
    </p:extLst>
  </p:cSld>
  <p:clrMapOvr>
    <a:masterClrMapping/>
  </p:clrMapOvr>
</p:sld>
</file>

<file path=ppt/theme/theme1.xml><?xml version="1.0" encoding="utf-8"?>
<a:theme xmlns:a="http://schemas.openxmlformats.org/drawingml/2006/main" name="TCD_PPT_Calibri_Option2a">
  <a:themeElements>
    <a:clrScheme name="Trinity College">
      <a:dk1>
        <a:sysClr val="windowText" lastClr="000000"/>
      </a:dk1>
      <a:lt1>
        <a:sysClr val="window" lastClr="FFFFFF"/>
      </a:lt1>
      <a:dk2>
        <a:srgbClr val="3E6DB2"/>
      </a:dk2>
      <a:lt2>
        <a:srgbClr val="FFFFFF"/>
      </a:lt2>
      <a:accent1>
        <a:srgbClr val="4F81BD"/>
      </a:accent1>
      <a:accent2>
        <a:srgbClr val="0E73B9"/>
      </a:accent2>
      <a:accent3>
        <a:srgbClr val="7C7C7C"/>
      </a:accent3>
      <a:accent4>
        <a:srgbClr val="A6A6A6"/>
      </a:accent4>
      <a:accent5>
        <a:srgbClr val="4F81BD"/>
      </a:accent5>
      <a:accent6>
        <a:srgbClr val="3E6DB2"/>
      </a:accent6>
      <a:hlink>
        <a:srgbClr val="000000"/>
      </a:hlink>
      <a:folHlink>
        <a:srgbClr val="000000"/>
      </a:folHlink>
    </a:clrScheme>
    <a:fontScheme name="Trinity College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3175">
          <a:solidFill>
            <a:schemeClr val="tx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TCD_PPT_Calibri_Option2a.potx</Template>
  <TotalTime>198</TotalTime>
  <Words>479</Words>
  <Application>Microsoft Macintosh PowerPoint</Application>
  <PresentationFormat>On-screen Show (16:9)</PresentationFormat>
  <Paragraphs>36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Minion Pro</vt:lpstr>
      <vt:lpstr>TCD_PPT_Calibri_Option2a</vt:lpstr>
      <vt:lpstr>Title — Calibri Regular 36pt</vt:lpstr>
      <vt:lpstr>Title — Calibri Bold 36pt</vt:lpstr>
      <vt:lpstr>Title — Calibri Bold 36pt</vt:lpstr>
      <vt:lpstr>Title — Calibri Bold 36pt</vt:lpstr>
      <vt:lpstr>Title — Calibri Bold 26pt</vt:lpstr>
      <vt:lpstr>Title — Calibri Bold 26pt</vt:lpstr>
      <vt:lpstr>Thank You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dtpgraphics</dc:creator>
  <cp:lastModifiedBy>keith@detail.ie</cp:lastModifiedBy>
  <cp:revision>28</cp:revision>
  <cp:lastPrinted>2014-12-16T10:33:11Z</cp:lastPrinted>
  <dcterms:created xsi:type="dcterms:W3CDTF">2013-07-29T09:34:50Z</dcterms:created>
  <dcterms:modified xsi:type="dcterms:W3CDTF">2021-07-02T17:16:52Z</dcterms:modified>
</cp:coreProperties>
</file>